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302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942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공유 경제 성장 추이</a:t>
            </a:r>
            <a:endParaRPr lang="ko-KR" sz="2400" b="1" dirty="0"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0.23736900780379039"/>
          <c:y val="0.15738048176852495"/>
          <c:w val="0.69019941069239255"/>
          <c:h val="0.600869347784095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시장 규모(조 원)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2021년</c:v>
                </c:pt>
                <c:pt idx="1">
                  <c:v>2022년</c:v>
                </c:pt>
                <c:pt idx="2">
                  <c:v>2023년</c:v>
                </c:pt>
                <c:pt idx="3">
                  <c:v>2024년</c:v>
                </c:pt>
                <c:pt idx="4">
                  <c:v>2025년</c:v>
                </c:pt>
              </c:strCache>
            </c:strRef>
          </c:cat>
          <c:val>
            <c:numRef>
              <c:f>Sheet1!$B$2:$F$2</c:f>
              <c:numCache>
                <c:formatCode>_(* #,##0_);_(* \(#,##0\);_(* "-"_);_(@_)</c:formatCode>
                <c:ptCount val="5"/>
                <c:pt idx="0">
                  <c:v>280</c:v>
                </c:pt>
                <c:pt idx="1">
                  <c:v>350</c:v>
                </c:pt>
                <c:pt idx="2">
                  <c:v>420</c:v>
                </c:pt>
                <c:pt idx="3">
                  <c:v>510</c:v>
                </c:pt>
                <c:pt idx="4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이용자 수(억 명)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0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dLbls>
            <c:dLbl>
              <c:idx val="4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2AC-4D2C-B8FB-D873D5DA200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5"/>
                <c:pt idx="0">
                  <c:v>2021년</c:v>
                </c:pt>
                <c:pt idx="1">
                  <c:v>2022년</c:v>
                </c:pt>
                <c:pt idx="2">
                  <c:v>2023년</c:v>
                </c:pt>
                <c:pt idx="3">
                  <c:v>2024년</c:v>
                </c:pt>
                <c:pt idx="4">
                  <c:v>2025년</c:v>
                </c:pt>
              </c:strCache>
            </c:strRef>
          </c:cat>
          <c:val>
            <c:numRef>
              <c:f>Sheet1!$B$3:$F$3</c:f>
              <c:numCache>
                <c:formatCode>_(* #,##0_);_(* \(#,##0\);_(* "-"_);_(@_)</c:formatCode>
                <c:ptCount val="5"/>
                <c:pt idx="0">
                  <c:v>6</c:v>
                </c:pt>
                <c:pt idx="1">
                  <c:v>8</c:v>
                </c:pt>
                <c:pt idx="2">
                  <c:v>10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#,##0_);[Red]\(#,##0\)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284132080"/>
        <c:scaling>
          <c:orientation val="minMax"/>
        </c:scaling>
        <c:delete val="0"/>
        <c:axPos val="r"/>
        <c:numFmt formatCode="#,##0_);[Red]\(#,##0\)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  <c:majorUnit val="4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858E11-33BD-494B-9B6B-54B325AA768B}" type="doc">
      <dgm:prSet loTypeId="urn:microsoft.com/office/officeart/2008/layout/VerticalCurvedList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75A108E6-239A-4892-9063-18C3B6E2BD87}">
      <dgm:prSet custT="1"/>
      <dgm:spPr/>
      <dgm:t>
        <a:bodyPr/>
        <a:lstStyle/>
        <a:p>
          <a:pPr latinLnBrk="1"/>
          <a:r>
            <a:rPr lang="ko-KR" altLang="en-US" sz="1800" dirty="0" err="1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스페이스클라우드</a:t>
          </a:r>
          <a:endParaRPr lang="ko-KR" altLang="en-US" sz="18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F9F4F137-697B-4BAD-8F0D-7CF62D33A6E3}" type="parTrans" cxnId="{604BA827-483B-4489-8EDF-F53C405B4038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E97FCE59-F6C4-47DA-8E99-E9D2760D4F5B}" type="sibTrans" cxnId="{604BA827-483B-4489-8EDF-F53C405B4038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631DD0CC-3AA9-424E-8B48-DAEA6BC17DDC}">
      <dgm:prSet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렌트 더 런웨이</a:t>
          </a:r>
        </a:p>
      </dgm:t>
    </dgm:pt>
    <dgm:pt modelId="{ADC4D11B-B2A0-47FE-8A95-C6E1442DE603}" type="parTrans" cxnId="{D9CFF081-7375-4C7A-803C-9DC61CB36EB9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FB433DDD-643C-4EA5-901F-02D726272765}" type="sibTrans" cxnId="{D9CFF081-7375-4C7A-803C-9DC61CB36EB9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FF2374C1-A487-4986-9CD8-760DAD57B839}">
      <dgm:prSet custT="1"/>
      <dgm:spPr/>
      <dgm:t>
        <a:bodyPr/>
        <a:lstStyle/>
        <a:p>
          <a:pPr latinLnBrk="1"/>
          <a:r>
            <a:rPr lang="ko-KR" altLang="en-US" sz="1800" dirty="0" err="1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위워크</a:t>
          </a:r>
          <a:endParaRPr lang="ko-KR" altLang="en-US" sz="18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C9DC27D1-DE86-49F7-B369-032B1F62D35C}" type="parTrans" cxnId="{078C4A1A-9E3D-485B-97F9-ACAE0E3113C5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BF37D2E3-ABFD-45D4-848A-944CF28E6DE9}" type="sibTrans" cxnId="{078C4A1A-9E3D-485B-97F9-ACAE0E3113C5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5554BEF7-53B1-494C-AAF6-0DADCBEC483D}">
      <dgm:prSet custT="1"/>
      <dgm:spPr/>
      <dgm:t>
        <a:bodyPr/>
        <a:lstStyle/>
        <a:p>
          <a:pPr latinLnBrk="1"/>
          <a:r>
            <a:rPr lang="ko-KR" altLang="en-US" sz="180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우버</a:t>
          </a:r>
          <a:endParaRPr lang="ko-KR" altLang="en-US" sz="18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287DE228-B060-450C-90A3-2D1D22EF4520}" type="parTrans" cxnId="{2590214F-4A9E-4A76-9010-8984F59E452C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8B08AB2E-E5E9-45E9-95E0-A232A8C9FA19}" type="sibTrans" cxnId="{2590214F-4A9E-4A76-9010-8984F59E452C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576A577B-CC4F-4FAB-97A5-9277625F5781}" type="pres">
      <dgm:prSet presAssocID="{4D858E11-33BD-494B-9B6B-54B325AA768B}" presName="Name0" presStyleCnt="0">
        <dgm:presLayoutVars>
          <dgm:chMax val="7"/>
          <dgm:chPref val="7"/>
          <dgm:dir/>
        </dgm:presLayoutVars>
      </dgm:prSet>
      <dgm:spPr/>
    </dgm:pt>
    <dgm:pt modelId="{5589AD3C-7A86-4BED-A5A7-BAAF844F3229}" type="pres">
      <dgm:prSet presAssocID="{4D858E11-33BD-494B-9B6B-54B325AA768B}" presName="Name1" presStyleCnt="0"/>
      <dgm:spPr/>
    </dgm:pt>
    <dgm:pt modelId="{33A6ACBE-87D2-4435-8DA7-9B47C53FFA95}" type="pres">
      <dgm:prSet presAssocID="{4D858E11-33BD-494B-9B6B-54B325AA768B}" presName="cycle" presStyleCnt="0"/>
      <dgm:spPr/>
    </dgm:pt>
    <dgm:pt modelId="{7050235E-C6F9-4545-AC11-E7956F17F7B7}" type="pres">
      <dgm:prSet presAssocID="{4D858E11-33BD-494B-9B6B-54B325AA768B}" presName="srcNode" presStyleLbl="node1" presStyleIdx="0" presStyleCnt="4"/>
      <dgm:spPr/>
    </dgm:pt>
    <dgm:pt modelId="{B6257B20-A749-446C-8E76-F9A566094017}" type="pres">
      <dgm:prSet presAssocID="{4D858E11-33BD-494B-9B6B-54B325AA768B}" presName="conn" presStyleLbl="parChTrans1D2" presStyleIdx="0" presStyleCnt="1"/>
      <dgm:spPr/>
    </dgm:pt>
    <dgm:pt modelId="{5F15A799-3E4A-42A7-9F06-CBD1E79D1E73}" type="pres">
      <dgm:prSet presAssocID="{4D858E11-33BD-494B-9B6B-54B325AA768B}" presName="extraNode" presStyleLbl="node1" presStyleIdx="0" presStyleCnt="4"/>
      <dgm:spPr/>
    </dgm:pt>
    <dgm:pt modelId="{0498801E-D5C3-4388-ABC8-FDD34941B1A4}" type="pres">
      <dgm:prSet presAssocID="{4D858E11-33BD-494B-9B6B-54B325AA768B}" presName="dstNode" presStyleLbl="node1" presStyleIdx="0" presStyleCnt="4"/>
      <dgm:spPr/>
    </dgm:pt>
    <dgm:pt modelId="{0D83BCD3-F0CA-4B4E-9B5E-DD33F437DD48}" type="pres">
      <dgm:prSet presAssocID="{75A108E6-239A-4892-9063-18C3B6E2BD87}" presName="text_1" presStyleLbl="node1" presStyleIdx="0" presStyleCnt="4">
        <dgm:presLayoutVars>
          <dgm:bulletEnabled val="1"/>
        </dgm:presLayoutVars>
      </dgm:prSet>
      <dgm:spPr/>
    </dgm:pt>
    <dgm:pt modelId="{284E66F3-254D-480B-B4EC-577718912C5D}" type="pres">
      <dgm:prSet presAssocID="{75A108E6-239A-4892-9063-18C3B6E2BD87}" presName="accent_1" presStyleCnt="0"/>
      <dgm:spPr/>
    </dgm:pt>
    <dgm:pt modelId="{2BE9435D-B96E-4FFF-AB80-D4512456095F}" type="pres">
      <dgm:prSet presAssocID="{75A108E6-239A-4892-9063-18C3B6E2BD87}" presName="accentRepeatNode" presStyleLbl="solidFgAcc1" presStyleIdx="0" presStyleCnt="4"/>
      <dgm:spPr/>
    </dgm:pt>
    <dgm:pt modelId="{3003E5EC-BC61-4F1C-A92A-AC98B992418B}" type="pres">
      <dgm:prSet presAssocID="{631DD0CC-3AA9-424E-8B48-DAEA6BC17DDC}" presName="text_2" presStyleLbl="node1" presStyleIdx="1" presStyleCnt="4">
        <dgm:presLayoutVars>
          <dgm:bulletEnabled val="1"/>
        </dgm:presLayoutVars>
      </dgm:prSet>
      <dgm:spPr/>
    </dgm:pt>
    <dgm:pt modelId="{CF6C3B8A-E3E4-4592-8040-F9F24C7FAEEF}" type="pres">
      <dgm:prSet presAssocID="{631DD0CC-3AA9-424E-8B48-DAEA6BC17DDC}" presName="accent_2" presStyleCnt="0"/>
      <dgm:spPr/>
    </dgm:pt>
    <dgm:pt modelId="{B6D3C7E0-F8E9-447B-B297-E5BCB52E475D}" type="pres">
      <dgm:prSet presAssocID="{631DD0CC-3AA9-424E-8B48-DAEA6BC17DDC}" presName="accentRepeatNode" presStyleLbl="solidFgAcc1" presStyleIdx="1" presStyleCnt="4"/>
      <dgm:spPr/>
    </dgm:pt>
    <dgm:pt modelId="{E5CAACF0-C897-45B7-A6FE-CBAD7B9EA5CD}" type="pres">
      <dgm:prSet presAssocID="{FF2374C1-A487-4986-9CD8-760DAD57B839}" presName="text_3" presStyleLbl="node1" presStyleIdx="2" presStyleCnt="4">
        <dgm:presLayoutVars>
          <dgm:bulletEnabled val="1"/>
        </dgm:presLayoutVars>
      </dgm:prSet>
      <dgm:spPr/>
    </dgm:pt>
    <dgm:pt modelId="{490E6D6D-0CDA-4B93-AF2E-706E61332D88}" type="pres">
      <dgm:prSet presAssocID="{FF2374C1-A487-4986-9CD8-760DAD57B839}" presName="accent_3" presStyleCnt="0"/>
      <dgm:spPr/>
    </dgm:pt>
    <dgm:pt modelId="{B5A6CA18-BA7E-4930-BA3E-2862763DF221}" type="pres">
      <dgm:prSet presAssocID="{FF2374C1-A487-4986-9CD8-760DAD57B839}" presName="accentRepeatNode" presStyleLbl="solidFgAcc1" presStyleIdx="2" presStyleCnt="4"/>
      <dgm:spPr/>
    </dgm:pt>
    <dgm:pt modelId="{6BE17B3D-3113-4A5D-B0D5-E32C8A38BA7C}" type="pres">
      <dgm:prSet presAssocID="{5554BEF7-53B1-494C-AAF6-0DADCBEC483D}" presName="text_4" presStyleLbl="node1" presStyleIdx="3" presStyleCnt="4">
        <dgm:presLayoutVars>
          <dgm:bulletEnabled val="1"/>
        </dgm:presLayoutVars>
      </dgm:prSet>
      <dgm:spPr/>
    </dgm:pt>
    <dgm:pt modelId="{B4C6A203-08AC-4ED4-ACA3-C774BF005C00}" type="pres">
      <dgm:prSet presAssocID="{5554BEF7-53B1-494C-AAF6-0DADCBEC483D}" presName="accent_4" presStyleCnt="0"/>
      <dgm:spPr/>
    </dgm:pt>
    <dgm:pt modelId="{4B4E5CBF-9970-4175-BF46-5047FCA17F3E}" type="pres">
      <dgm:prSet presAssocID="{5554BEF7-53B1-494C-AAF6-0DADCBEC483D}" presName="accentRepeatNode" presStyleLbl="solidFgAcc1" presStyleIdx="3" presStyleCnt="4"/>
      <dgm:spPr/>
    </dgm:pt>
  </dgm:ptLst>
  <dgm:cxnLst>
    <dgm:cxn modelId="{078C4A1A-9E3D-485B-97F9-ACAE0E3113C5}" srcId="{4D858E11-33BD-494B-9B6B-54B325AA768B}" destId="{FF2374C1-A487-4986-9CD8-760DAD57B839}" srcOrd="2" destOrd="0" parTransId="{C9DC27D1-DE86-49F7-B369-032B1F62D35C}" sibTransId="{BF37D2E3-ABFD-45D4-848A-944CF28E6DE9}"/>
    <dgm:cxn modelId="{604BA827-483B-4489-8EDF-F53C405B4038}" srcId="{4D858E11-33BD-494B-9B6B-54B325AA768B}" destId="{75A108E6-239A-4892-9063-18C3B6E2BD87}" srcOrd="0" destOrd="0" parTransId="{F9F4F137-697B-4BAD-8F0D-7CF62D33A6E3}" sibTransId="{E97FCE59-F6C4-47DA-8E99-E9D2760D4F5B}"/>
    <dgm:cxn modelId="{1D63C73C-F8F1-4600-821F-288877FFA9AB}" type="presOf" srcId="{FF2374C1-A487-4986-9CD8-760DAD57B839}" destId="{E5CAACF0-C897-45B7-A6FE-CBAD7B9EA5CD}" srcOrd="0" destOrd="0" presId="urn:microsoft.com/office/officeart/2008/layout/VerticalCurvedList"/>
    <dgm:cxn modelId="{EFABE843-4F14-49CE-B2DB-6F0690C97C45}" type="presOf" srcId="{631DD0CC-3AA9-424E-8B48-DAEA6BC17DDC}" destId="{3003E5EC-BC61-4F1C-A92A-AC98B992418B}" srcOrd="0" destOrd="0" presId="urn:microsoft.com/office/officeart/2008/layout/VerticalCurvedList"/>
    <dgm:cxn modelId="{2590214F-4A9E-4A76-9010-8984F59E452C}" srcId="{4D858E11-33BD-494B-9B6B-54B325AA768B}" destId="{5554BEF7-53B1-494C-AAF6-0DADCBEC483D}" srcOrd="3" destOrd="0" parTransId="{287DE228-B060-450C-90A3-2D1D22EF4520}" sibTransId="{8B08AB2E-E5E9-45E9-95E0-A232A8C9FA19}"/>
    <dgm:cxn modelId="{D9CFF081-7375-4C7A-803C-9DC61CB36EB9}" srcId="{4D858E11-33BD-494B-9B6B-54B325AA768B}" destId="{631DD0CC-3AA9-424E-8B48-DAEA6BC17DDC}" srcOrd="1" destOrd="0" parTransId="{ADC4D11B-B2A0-47FE-8A95-C6E1442DE603}" sibTransId="{FB433DDD-643C-4EA5-901F-02D726272765}"/>
    <dgm:cxn modelId="{95AF5E86-F8EA-4BA1-8433-9EAAE66C611D}" type="presOf" srcId="{4D858E11-33BD-494B-9B6B-54B325AA768B}" destId="{576A577B-CC4F-4FAB-97A5-9277625F5781}" srcOrd="0" destOrd="0" presId="urn:microsoft.com/office/officeart/2008/layout/VerticalCurvedList"/>
    <dgm:cxn modelId="{CED64B91-7AE0-41B7-B620-989C2DADF4B7}" type="presOf" srcId="{5554BEF7-53B1-494C-AAF6-0DADCBEC483D}" destId="{6BE17B3D-3113-4A5D-B0D5-E32C8A38BA7C}" srcOrd="0" destOrd="0" presId="urn:microsoft.com/office/officeart/2008/layout/VerticalCurvedList"/>
    <dgm:cxn modelId="{5234C8C0-F41D-4AEC-AF4A-F3247180DF76}" type="presOf" srcId="{75A108E6-239A-4892-9063-18C3B6E2BD87}" destId="{0D83BCD3-F0CA-4B4E-9B5E-DD33F437DD48}" srcOrd="0" destOrd="0" presId="urn:microsoft.com/office/officeart/2008/layout/VerticalCurvedList"/>
    <dgm:cxn modelId="{CC8CE4CD-D37C-4EC7-A96E-40B3E6413AD9}" type="presOf" srcId="{E97FCE59-F6C4-47DA-8E99-E9D2760D4F5B}" destId="{B6257B20-A749-446C-8E76-F9A566094017}" srcOrd="0" destOrd="0" presId="urn:microsoft.com/office/officeart/2008/layout/VerticalCurvedList"/>
    <dgm:cxn modelId="{511CCABB-8AC6-4A96-8C3A-6C284D6A531E}" type="presParOf" srcId="{576A577B-CC4F-4FAB-97A5-9277625F5781}" destId="{5589AD3C-7A86-4BED-A5A7-BAAF844F3229}" srcOrd="0" destOrd="0" presId="urn:microsoft.com/office/officeart/2008/layout/VerticalCurvedList"/>
    <dgm:cxn modelId="{187EF11D-9CDC-4CD7-8F07-8A4A0C146BE9}" type="presParOf" srcId="{5589AD3C-7A86-4BED-A5A7-BAAF844F3229}" destId="{33A6ACBE-87D2-4435-8DA7-9B47C53FFA95}" srcOrd="0" destOrd="0" presId="urn:microsoft.com/office/officeart/2008/layout/VerticalCurvedList"/>
    <dgm:cxn modelId="{1126848A-CBC2-45AC-91EA-DB5FA0F11BB6}" type="presParOf" srcId="{33A6ACBE-87D2-4435-8DA7-9B47C53FFA95}" destId="{7050235E-C6F9-4545-AC11-E7956F17F7B7}" srcOrd="0" destOrd="0" presId="urn:microsoft.com/office/officeart/2008/layout/VerticalCurvedList"/>
    <dgm:cxn modelId="{C8DA5DFF-BB01-4DA9-83D0-C91F31335F9D}" type="presParOf" srcId="{33A6ACBE-87D2-4435-8DA7-9B47C53FFA95}" destId="{B6257B20-A749-446C-8E76-F9A566094017}" srcOrd="1" destOrd="0" presId="urn:microsoft.com/office/officeart/2008/layout/VerticalCurvedList"/>
    <dgm:cxn modelId="{F264FB38-40DF-4531-A32C-5E2A58A5C0F6}" type="presParOf" srcId="{33A6ACBE-87D2-4435-8DA7-9B47C53FFA95}" destId="{5F15A799-3E4A-42A7-9F06-CBD1E79D1E73}" srcOrd="2" destOrd="0" presId="urn:microsoft.com/office/officeart/2008/layout/VerticalCurvedList"/>
    <dgm:cxn modelId="{8C30DD3E-12BD-47C4-A2C0-3BE5EACD74E2}" type="presParOf" srcId="{33A6ACBE-87D2-4435-8DA7-9B47C53FFA95}" destId="{0498801E-D5C3-4388-ABC8-FDD34941B1A4}" srcOrd="3" destOrd="0" presId="urn:microsoft.com/office/officeart/2008/layout/VerticalCurvedList"/>
    <dgm:cxn modelId="{86A7D029-02AF-45EF-8648-47193CEBE44D}" type="presParOf" srcId="{5589AD3C-7A86-4BED-A5A7-BAAF844F3229}" destId="{0D83BCD3-F0CA-4B4E-9B5E-DD33F437DD48}" srcOrd="1" destOrd="0" presId="urn:microsoft.com/office/officeart/2008/layout/VerticalCurvedList"/>
    <dgm:cxn modelId="{95916343-CB86-4C0D-8A3C-64D9F79B25A3}" type="presParOf" srcId="{5589AD3C-7A86-4BED-A5A7-BAAF844F3229}" destId="{284E66F3-254D-480B-B4EC-577718912C5D}" srcOrd="2" destOrd="0" presId="urn:microsoft.com/office/officeart/2008/layout/VerticalCurvedList"/>
    <dgm:cxn modelId="{7C0E3B76-E7EE-4246-88A8-091C1EDA0213}" type="presParOf" srcId="{284E66F3-254D-480B-B4EC-577718912C5D}" destId="{2BE9435D-B96E-4FFF-AB80-D4512456095F}" srcOrd="0" destOrd="0" presId="urn:microsoft.com/office/officeart/2008/layout/VerticalCurvedList"/>
    <dgm:cxn modelId="{D106F6AD-0C84-4122-9067-0E35C5BFA0C7}" type="presParOf" srcId="{5589AD3C-7A86-4BED-A5A7-BAAF844F3229}" destId="{3003E5EC-BC61-4F1C-A92A-AC98B992418B}" srcOrd="3" destOrd="0" presId="urn:microsoft.com/office/officeart/2008/layout/VerticalCurvedList"/>
    <dgm:cxn modelId="{EB8BCADA-98F8-4FCB-BBBF-98879BB89B25}" type="presParOf" srcId="{5589AD3C-7A86-4BED-A5A7-BAAF844F3229}" destId="{CF6C3B8A-E3E4-4592-8040-F9F24C7FAEEF}" srcOrd="4" destOrd="0" presId="urn:microsoft.com/office/officeart/2008/layout/VerticalCurvedList"/>
    <dgm:cxn modelId="{86099064-0DD1-42DE-85AE-E9BFB658EBC7}" type="presParOf" srcId="{CF6C3B8A-E3E4-4592-8040-F9F24C7FAEEF}" destId="{B6D3C7E0-F8E9-447B-B297-E5BCB52E475D}" srcOrd="0" destOrd="0" presId="urn:microsoft.com/office/officeart/2008/layout/VerticalCurvedList"/>
    <dgm:cxn modelId="{7C934C01-A67B-4F0B-8369-DF7DEC626B63}" type="presParOf" srcId="{5589AD3C-7A86-4BED-A5A7-BAAF844F3229}" destId="{E5CAACF0-C897-45B7-A6FE-CBAD7B9EA5CD}" srcOrd="5" destOrd="0" presId="urn:microsoft.com/office/officeart/2008/layout/VerticalCurvedList"/>
    <dgm:cxn modelId="{058ACF16-9CC7-4D79-9852-69414F58264C}" type="presParOf" srcId="{5589AD3C-7A86-4BED-A5A7-BAAF844F3229}" destId="{490E6D6D-0CDA-4B93-AF2E-706E61332D88}" srcOrd="6" destOrd="0" presId="urn:microsoft.com/office/officeart/2008/layout/VerticalCurvedList"/>
    <dgm:cxn modelId="{8902269D-C37D-4F2C-9339-7E87986F0D00}" type="presParOf" srcId="{490E6D6D-0CDA-4B93-AF2E-706E61332D88}" destId="{B5A6CA18-BA7E-4930-BA3E-2862763DF221}" srcOrd="0" destOrd="0" presId="urn:microsoft.com/office/officeart/2008/layout/VerticalCurvedList"/>
    <dgm:cxn modelId="{63FE44A5-EE5B-4718-9761-14FD0CD365CC}" type="presParOf" srcId="{5589AD3C-7A86-4BED-A5A7-BAAF844F3229}" destId="{6BE17B3D-3113-4A5D-B0D5-E32C8A38BA7C}" srcOrd="7" destOrd="0" presId="urn:microsoft.com/office/officeart/2008/layout/VerticalCurvedList"/>
    <dgm:cxn modelId="{7B0FB05C-0652-42FD-A8CE-A409D91F8B79}" type="presParOf" srcId="{5589AD3C-7A86-4BED-A5A7-BAAF844F3229}" destId="{B4C6A203-08AC-4ED4-ACA3-C774BF005C00}" srcOrd="8" destOrd="0" presId="urn:microsoft.com/office/officeart/2008/layout/VerticalCurvedList"/>
    <dgm:cxn modelId="{6B0600EE-4E1F-4C17-8633-2B132B304994}" type="presParOf" srcId="{B4C6A203-08AC-4ED4-ACA3-C774BF005C00}" destId="{4B4E5CBF-9970-4175-BF46-5047FCA17F3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D858E11-33BD-494B-9B6B-54B325AA768B}" type="doc">
      <dgm:prSet loTypeId="urn:microsoft.com/office/officeart/2005/8/layout/process1" loCatId="process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pPr latinLnBrk="1"/>
          <a:endParaRPr lang="ko-KR" altLang="en-US"/>
        </a:p>
      </dgm:t>
    </dgm:pt>
    <dgm:pt modelId="{2A475371-0B10-4C68-AD8C-C00A7F55F6D1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서비스</a:t>
          </a:r>
        </a:p>
      </dgm:t>
    </dgm:pt>
    <dgm:pt modelId="{A5098458-3D3D-4254-8D9B-AC8695DF7DD8}" type="sibTrans" cxnId="{C9F50D0B-7A37-4A34-A040-851A03421A01}">
      <dgm:prSet/>
      <dgm:spPr/>
      <dgm:t>
        <a:bodyPr/>
        <a:lstStyle/>
        <a:p>
          <a:pPr latinLnBrk="1"/>
          <a:endParaRPr lang="ko-KR" altLang="en-US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B902DD10-63AD-422C-AEB4-7691E14B8B11}" type="parTrans" cxnId="{C9F50D0B-7A37-4A34-A040-851A03421A01}">
      <dgm:prSet/>
      <dgm:spPr/>
      <dgm:t>
        <a:bodyPr/>
        <a:lstStyle/>
        <a:p>
          <a:pPr latinLnBrk="1"/>
          <a:endParaRPr lang="ko-KR" altLang="en-US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EA7E6C2E-59C3-42AA-960F-829C6E558B7D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교환</a:t>
          </a:r>
        </a:p>
      </dgm:t>
    </dgm:pt>
    <dgm:pt modelId="{9F510B51-25E8-4792-BE53-66526A44D482}" type="parTrans" cxnId="{DECF96A2-021D-4109-B712-5193CE02B166}">
      <dgm:prSet/>
      <dgm:spPr/>
      <dgm:t>
        <a:bodyPr/>
        <a:lstStyle/>
        <a:p>
          <a:pPr latinLnBrk="1"/>
          <a:endParaRPr lang="ko-KR" altLang="en-US"/>
        </a:p>
      </dgm:t>
    </dgm:pt>
    <dgm:pt modelId="{ECAF3F30-6BE9-4387-B134-7184F5260F13}" type="sibTrans" cxnId="{DECF96A2-021D-4109-B712-5193CE02B166}">
      <dgm:prSet/>
      <dgm:spPr/>
      <dgm:t>
        <a:bodyPr/>
        <a:lstStyle/>
        <a:p>
          <a:pPr latinLnBrk="1"/>
          <a:endParaRPr lang="ko-KR" altLang="en-US"/>
        </a:p>
      </dgm:t>
    </dgm:pt>
    <dgm:pt modelId="{29FEC7A1-4CEB-422B-9286-EC391BE4A095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협력</a:t>
          </a:r>
        </a:p>
      </dgm:t>
    </dgm:pt>
    <dgm:pt modelId="{11C1D218-DFF8-4643-8A47-1E666F7208FB}" type="parTrans" cxnId="{48BD5403-5555-4C65-8E33-2CACE3754C1D}">
      <dgm:prSet/>
      <dgm:spPr/>
      <dgm:t>
        <a:bodyPr/>
        <a:lstStyle/>
        <a:p>
          <a:pPr latinLnBrk="1"/>
          <a:endParaRPr lang="ko-KR" altLang="en-US"/>
        </a:p>
      </dgm:t>
    </dgm:pt>
    <dgm:pt modelId="{FFF0821E-B0D6-40D6-B053-C3AE0170E63E}" type="sibTrans" cxnId="{48BD5403-5555-4C65-8E33-2CACE3754C1D}">
      <dgm:prSet/>
      <dgm:spPr/>
      <dgm:t>
        <a:bodyPr/>
        <a:lstStyle/>
        <a:p>
          <a:pPr latinLnBrk="1"/>
          <a:endParaRPr lang="ko-KR" altLang="en-US"/>
        </a:p>
      </dgm:t>
    </dgm:pt>
    <dgm:pt modelId="{2B09866D-F481-4DC0-813A-334D08B07209}" type="pres">
      <dgm:prSet presAssocID="{4D858E11-33BD-494B-9B6B-54B325AA768B}" presName="Name0" presStyleCnt="0">
        <dgm:presLayoutVars>
          <dgm:dir/>
          <dgm:resizeHandles val="exact"/>
        </dgm:presLayoutVars>
      </dgm:prSet>
      <dgm:spPr/>
    </dgm:pt>
    <dgm:pt modelId="{C9A2E380-F5C2-4894-9164-35D7FCAB7E49}" type="pres">
      <dgm:prSet presAssocID="{2A475371-0B10-4C68-AD8C-C00A7F55F6D1}" presName="node" presStyleLbl="node1" presStyleIdx="0" presStyleCnt="3">
        <dgm:presLayoutVars>
          <dgm:bulletEnabled val="1"/>
        </dgm:presLayoutVars>
      </dgm:prSet>
      <dgm:spPr/>
    </dgm:pt>
    <dgm:pt modelId="{B609C3DA-9E0E-4961-9D21-D3C60DA3FD7F}" type="pres">
      <dgm:prSet presAssocID="{A5098458-3D3D-4254-8D9B-AC8695DF7DD8}" presName="sibTrans" presStyleLbl="sibTrans2D1" presStyleIdx="0" presStyleCnt="2"/>
      <dgm:spPr/>
    </dgm:pt>
    <dgm:pt modelId="{20DCD2BB-287A-4164-A4F4-F3013CB83459}" type="pres">
      <dgm:prSet presAssocID="{A5098458-3D3D-4254-8D9B-AC8695DF7DD8}" presName="connectorText" presStyleLbl="sibTrans2D1" presStyleIdx="0" presStyleCnt="2"/>
      <dgm:spPr/>
    </dgm:pt>
    <dgm:pt modelId="{E38B7ADA-150D-449F-9F80-192965117995}" type="pres">
      <dgm:prSet presAssocID="{EA7E6C2E-59C3-42AA-960F-829C6E558B7D}" presName="node" presStyleLbl="node1" presStyleIdx="1" presStyleCnt="3">
        <dgm:presLayoutVars>
          <dgm:bulletEnabled val="1"/>
        </dgm:presLayoutVars>
      </dgm:prSet>
      <dgm:spPr/>
    </dgm:pt>
    <dgm:pt modelId="{F07CFEB1-F9E0-4FAD-8742-7224D5ED7AD5}" type="pres">
      <dgm:prSet presAssocID="{ECAF3F30-6BE9-4387-B134-7184F5260F13}" presName="sibTrans" presStyleLbl="sibTrans2D1" presStyleIdx="1" presStyleCnt="2"/>
      <dgm:spPr/>
    </dgm:pt>
    <dgm:pt modelId="{FD0E08F8-0A6A-4589-8642-970274D359CD}" type="pres">
      <dgm:prSet presAssocID="{ECAF3F30-6BE9-4387-B134-7184F5260F13}" presName="connectorText" presStyleLbl="sibTrans2D1" presStyleIdx="1" presStyleCnt="2"/>
      <dgm:spPr/>
    </dgm:pt>
    <dgm:pt modelId="{C96CCB77-4C88-4999-9D44-38A19A10D9DB}" type="pres">
      <dgm:prSet presAssocID="{29FEC7A1-4CEB-422B-9286-EC391BE4A095}" presName="node" presStyleLbl="node1" presStyleIdx="2" presStyleCnt="3">
        <dgm:presLayoutVars>
          <dgm:bulletEnabled val="1"/>
        </dgm:presLayoutVars>
      </dgm:prSet>
      <dgm:spPr/>
    </dgm:pt>
  </dgm:ptLst>
  <dgm:cxnLst>
    <dgm:cxn modelId="{48BD5403-5555-4C65-8E33-2CACE3754C1D}" srcId="{4D858E11-33BD-494B-9B6B-54B325AA768B}" destId="{29FEC7A1-4CEB-422B-9286-EC391BE4A095}" srcOrd="2" destOrd="0" parTransId="{11C1D218-DFF8-4643-8A47-1E666F7208FB}" sibTransId="{FFF0821E-B0D6-40D6-B053-C3AE0170E63E}"/>
    <dgm:cxn modelId="{F1BAD90A-87FA-4F97-852E-B2FF93DAFEB2}" type="presOf" srcId="{ECAF3F30-6BE9-4387-B134-7184F5260F13}" destId="{FD0E08F8-0A6A-4589-8642-970274D359CD}" srcOrd="1" destOrd="0" presId="urn:microsoft.com/office/officeart/2005/8/layout/process1"/>
    <dgm:cxn modelId="{C9F50D0B-7A37-4A34-A040-851A03421A01}" srcId="{4D858E11-33BD-494B-9B6B-54B325AA768B}" destId="{2A475371-0B10-4C68-AD8C-C00A7F55F6D1}" srcOrd="0" destOrd="0" parTransId="{B902DD10-63AD-422C-AEB4-7691E14B8B11}" sibTransId="{A5098458-3D3D-4254-8D9B-AC8695DF7DD8}"/>
    <dgm:cxn modelId="{CF715210-9AA6-46C8-82BA-FD7F8ECE25BE}" type="presOf" srcId="{A5098458-3D3D-4254-8D9B-AC8695DF7DD8}" destId="{B609C3DA-9E0E-4961-9D21-D3C60DA3FD7F}" srcOrd="0" destOrd="0" presId="urn:microsoft.com/office/officeart/2005/8/layout/process1"/>
    <dgm:cxn modelId="{B8DE708D-506D-4EEF-8A43-5DDC83DF518C}" type="presOf" srcId="{A5098458-3D3D-4254-8D9B-AC8695DF7DD8}" destId="{20DCD2BB-287A-4164-A4F4-F3013CB83459}" srcOrd="1" destOrd="0" presId="urn:microsoft.com/office/officeart/2005/8/layout/process1"/>
    <dgm:cxn modelId="{DECF96A2-021D-4109-B712-5193CE02B166}" srcId="{4D858E11-33BD-494B-9B6B-54B325AA768B}" destId="{EA7E6C2E-59C3-42AA-960F-829C6E558B7D}" srcOrd="1" destOrd="0" parTransId="{9F510B51-25E8-4792-BE53-66526A44D482}" sibTransId="{ECAF3F30-6BE9-4387-B134-7184F5260F13}"/>
    <dgm:cxn modelId="{7F07DAA6-4066-4A77-ADB9-B483716812A3}" type="presOf" srcId="{EA7E6C2E-59C3-42AA-960F-829C6E558B7D}" destId="{E38B7ADA-150D-449F-9F80-192965117995}" srcOrd="0" destOrd="0" presId="urn:microsoft.com/office/officeart/2005/8/layout/process1"/>
    <dgm:cxn modelId="{B6293EB9-0858-48D2-A08B-9E13D2D69AD2}" type="presOf" srcId="{29FEC7A1-4CEB-422B-9286-EC391BE4A095}" destId="{C96CCB77-4C88-4999-9D44-38A19A10D9DB}" srcOrd="0" destOrd="0" presId="urn:microsoft.com/office/officeart/2005/8/layout/process1"/>
    <dgm:cxn modelId="{7A87DAC1-C3EA-4F65-9680-BED5CC94FFC9}" type="presOf" srcId="{4D858E11-33BD-494B-9B6B-54B325AA768B}" destId="{2B09866D-F481-4DC0-813A-334D08B07209}" srcOrd="0" destOrd="0" presId="urn:microsoft.com/office/officeart/2005/8/layout/process1"/>
    <dgm:cxn modelId="{2A50DEEA-684F-442B-AE61-D811961E0279}" type="presOf" srcId="{ECAF3F30-6BE9-4387-B134-7184F5260F13}" destId="{F07CFEB1-F9E0-4FAD-8742-7224D5ED7AD5}" srcOrd="0" destOrd="0" presId="urn:microsoft.com/office/officeart/2005/8/layout/process1"/>
    <dgm:cxn modelId="{78B150EF-0B53-420C-96D1-B3E9558DDCAE}" type="presOf" srcId="{2A475371-0B10-4C68-AD8C-C00A7F55F6D1}" destId="{C9A2E380-F5C2-4894-9164-35D7FCAB7E49}" srcOrd="0" destOrd="0" presId="urn:microsoft.com/office/officeart/2005/8/layout/process1"/>
    <dgm:cxn modelId="{29229150-ABC2-4975-8558-DA00DE165EA9}" type="presParOf" srcId="{2B09866D-F481-4DC0-813A-334D08B07209}" destId="{C9A2E380-F5C2-4894-9164-35D7FCAB7E49}" srcOrd="0" destOrd="0" presId="urn:microsoft.com/office/officeart/2005/8/layout/process1"/>
    <dgm:cxn modelId="{CBC91766-BF35-4DE2-8C12-60E96703939C}" type="presParOf" srcId="{2B09866D-F481-4DC0-813A-334D08B07209}" destId="{B609C3DA-9E0E-4961-9D21-D3C60DA3FD7F}" srcOrd="1" destOrd="0" presId="urn:microsoft.com/office/officeart/2005/8/layout/process1"/>
    <dgm:cxn modelId="{23DA4175-8D48-43A8-8865-F666583F22E8}" type="presParOf" srcId="{B609C3DA-9E0E-4961-9D21-D3C60DA3FD7F}" destId="{20DCD2BB-287A-4164-A4F4-F3013CB83459}" srcOrd="0" destOrd="0" presId="urn:microsoft.com/office/officeart/2005/8/layout/process1"/>
    <dgm:cxn modelId="{809C5C1A-2D8D-4041-97B7-B3729C92EF51}" type="presParOf" srcId="{2B09866D-F481-4DC0-813A-334D08B07209}" destId="{E38B7ADA-150D-449F-9F80-192965117995}" srcOrd="2" destOrd="0" presId="urn:microsoft.com/office/officeart/2005/8/layout/process1"/>
    <dgm:cxn modelId="{4251B929-6FA6-46F6-9B3B-D0DF3FDBA78B}" type="presParOf" srcId="{2B09866D-F481-4DC0-813A-334D08B07209}" destId="{F07CFEB1-F9E0-4FAD-8742-7224D5ED7AD5}" srcOrd="3" destOrd="0" presId="urn:microsoft.com/office/officeart/2005/8/layout/process1"/>
    <dgm:cxn modelId="{64BF4B84-BB9C-4CE1-A1AD-264D364842FE}" type="presParOf" srcId="{F07CFEB1-F9E0-4FAD-8742-7224D5ED7AD5}" destId="{FD0E08F8-0A6A-4589-8642-970274D359CD}" srcOrd="0" destOrd="0" presId="urn:microsoft.com/office/officeart/2005/8/layout/process1"/>
    <dgm:cxn modelId="{7A571F94-05D8-4165-B12A-F5B587D64C04}" type="presParOf" srcId="{2B09866D-F481-4DC0-813A-334D08B07209}" destId="{C96CCB77-4C88-4999-9D44-38A19A10D9DB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257B20-A749-446C-8E76-F9A566094017}">
      <dsp:nvSpPr>
        <dsp:cNvPr id="0" name=""/>
        <dsp:cNvSpPr/>
      </dsp:nvSpPr>
      <dsp:spPr>
        <a:xfrm>
          <a:off x="-2412272" y="-372676"/>
          <a:ext cx="2880682" cy="2880682"/>
        </a:xfrm>
        <a:prstGeom prst="blockArc">
          <a:avLst>
            <a:gd name="adj1" fmla="val 18900000"/>
            <a:gd name="adj2" fmla="val 2700000"/>
            <a:gd name="adj3" fmla="val 750"/>
          </a:avLst>
        </a:pr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83BCD3-F0CA-4B4E-9B5E-DD33F437DD48}">
      <dsp:nvSpPr>
        <dsp:cNvPr id="0" name=""/>
        <dsp:cNvSpPr/>
      </dsp:nvSpPr>
      <dsp:spPr>
        <a:xfrm>
          <a:off x="246034" y="164164"/>
          <a:ext cx="2482705" cy="32849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0746" tIns="45720" rIns="45720" bIns="4572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 err="1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스페이스클라우드</a:t>
          </a:r>
          <a:endParaRPr lang="ko-KR" altLang="en-US" sz="1800" kern="12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246034" y="164164"/>
        <a:ext cx="2482705" cy="328499"/>
      </dsp:txXfrm>
    </dsp:sp>
    <dsp:sp modelId="{2BE9435D-B96E-4FFF-AB80-D4512456095F}">
      <dsp:nvSpPr>
        <dsp:cNvPr id="0" name=""/>
        <dsp:cNvSpPr/>
      </dsp:nvSpPr>
      <dsp:spPr>
        <a:xfrm>
          <a:off x="40722" y="123101"/>
          <a:ext cx="410623" cy="41062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003E5EC-BC61-4F1C-A92A-AC98B992418B}">
      <dsp:nvSpPr>
        <dsp:cNvPr id="0" name=""/>
        <dsp:cNvSpPr/>
      </dsp:nvSpPr>
      <dsp:spPr>
        <a:xfrm>
          <a:off x="434370" y="656998"/>
          <a:ext cx="2294369" cy="328499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0746" tIns="45720" rIns="45720" bIns="4572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렌트 더 런웨이</a:t>
          </a:r>
        </a:p>
      </dsp:txBody>
      <dsp:txXfrm>
        <a:off x="434370" y="656998"/>
        <a:ext cx="2294369" cy="328499"/>
      </dsp:txXfrm>
    </dsp:sp>
    <dsp:sp modelId="{B6D3C7E0-F8E9-447B-B297-E5BCB52E475D}">
      <dsp:nvSpPr>
        <dsp:cNvPr id="0" name=""/>
        <dsp:cNvSpPr/>
      </dsp:nvSpPr>
      <dsp:spPr>
        <a:xfrm>
          <a:off x="229058" y="615935"/>
          <a:ext cx="410623" cy="41062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5CAACF0-C897-45B7-A6FE-CBAD7B9EA5CD}">
      <dsp:nvSpPr>
        <dsp:cNvPr id="0" name=""/>
        <dsp:cNvSpPr/>
      </dsp:nvSpPr>
      <dsp:spPr>
        <a:xfrm>
          <a:off x="434370" y="1149831"/>
          <a:ext cx="2294369" cy="32849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0746" tIns="45720" rIns="45720" bIns="4572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 err="1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위워크</a:t>
          </a:r>
          <a:endParaRPr lang="ko-KR" altLang="en-US" sz="1800" kern="12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434370" y="1149831"/>
        <a:ext cx="2294369" cy="328499"/>
      </dsp:txXfrm>
    </dsp:sp>
    <dsp:sp modelId="{B5A6CA18-BA7E-4930-BA3E-2862763DF221}">
      <dsp:nvSpPr>
        <dsp:cNvPr id="0" name=""/>
        <dsp:cNvSpPr/>
      </dsp:nvSpPr>
      <dsp:spPr>
        <a:xfrm>
          <a:off x="229058" y="1108769"/>
          <a:ext cx="410623" cy="41062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BE17B3D-3113-4A5D-B0D5-E32C8A38BA7C}">
      <dsp:nvSpPr>
        <dsp:cNvPr id="0" name=""/>
        <dsp:cNvSpPr/>
      </dsp:nvSpPr>
      <dsp:spPr>
        <a:xfrm>
          <a:off x="246034" y="1642665"/>
          <a:ext cx="2482705" cy="32849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0746" tIns="45720" rIns="45720" bIns="4572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우버</a:t>
          </a:r>
          <a:endParaRPr lang="ko-KR" altLang="en-US" sz="1800" kern="12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246034" y="1642665"/>
        <a:ext cx="2482705" cy="328499"/>
      </dsp:txXfrm>
    </dsp:sp>
    <dsp:sp modelId="{4B4E5CBF-9970-4175-BF46-5047FCA17F3E}">
      <dsp:nvSpPr>
        <dsp:cNvPr id="0" name=""/>
        <dsp:cNvSpPr/>
      </dsp:nvSpPr>
      <dsp:spPr>
        <a:xfrm>
          <a:off x="40722" y="1601603"/>
          <a:ext cx="410623" cy="41062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A2E380-F5C2-4894-9164-35D7FCAB7E49}">
      <dsp:nvSpPr>
        <dsp:cNvPr id="0" name=""/>
        <dsp:cNvSpPr/>
      </dsp:nvSpPr>
      <dsp:spPr>
        <a:xfrm>
          <a:off x="3475" y="195065"/>
          <a:ext cx="1038723" cy="62323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서비스</a:t>
          </a:r>
        </a:p>
      </dsp:txBody>
      <dsp:txXfrm>
        <a:off x="21729" y="213319"/>
        <a:ext cx="1002215" cy="586725"/>
      </dsp:txXfrm>
    </dsp:sp>
    <dsp:sp modelId="{B609C3DA-9E0E-4961-9D21-D3C60DA3FD7F}">
      <dsp:nvSpPr>
        <dsp:cNvPr id="0" name=""/>
        <dsp:cNvSpPr/>
      </dsp:nvSpPr>
      <dsp:spPr>
        <a:xfrm>
          <a:off x="1146070" y="377880"/>
          <a:ext cx="220209" cy="257603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000" kern="12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1146070" y="429401"/>
        <a:ext cx="154146" cy="154561"/>
      </dsp:txXfrm>
    </dsp:sp>
    <dsp:sp modelId="{E38B7ADA-150D-449F-9F80-192965117995}">
      <dsp:nvSpPr>
        <dsp:cNvPr id="0" name=""/>
        <dsp:cNvSpPr/>
      </dsp:nvSpPr>
      <dsp:spPr>
        <a:xfrm>
          <a:off x="1457687" y="195065"/>
          <a:ext cx="1038723" cy="62323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교환</a:t>
          </a:r>
        </a:p>
      </dsp:txBody>
      <dsp:txXfrm>
        <a:off x="1475941" y="213319"/>
        <a:ext cx="1002215" cy="586725"/>
      </dsp:txXfrm>
    </dsp:sp>
    <dsp:sp modelId="{F07CFEB1-F9E0-4FAD-8742-7224D5ED7AD5}">
      <dsp:nvSpPr>
        <dsp:cNvPr id="0" name=""/>
        <dsp:cNvSpPr/>
      </dsp:nvSpPr>
      <dsp:spPr>
        <a:xfrm>
          <a:off x="2600282" y="377880"/>
          <a:ext cx="220209" cy="257603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100" kern="1200"/>
        </a:p>
      </dsp:txBody>
      <dsp:txXfrm>
        <a:off x="2600282" y="429401"/>
        <a:ext cx="154146" cy="154561"/>
      </dsp:txXfrm>
    </dsp:sp>
    <dsp:sp modelId="{C96CCB77-4C88-4999-9D44-38A19A10D9DB}">
      <dsp:nvSpPr>
        <dsp:cNvPr id="0" name=""/>
        <dsp:cNvSpPr/>
      </dsp:nvSpPr>
      <dsp:spPr>
        <a:xfrm>
          <a:off x="2911899" y="195065"/>
          <a:ext cx="1038723" cy="62323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협력</a:t>
          </a:r>
        </a:p>
      </dsp:txBody>
      <dsp:txXfrm>
        <a:off x="2930153" y="213319"/>
        <a:ext cx="1002215" cy="5867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2025-12-30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2025-12-30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2025-12-30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2025-12-30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dirty="0"/>
              <a:t>마스터 텍스트 스타일을 편집하려면 클릭</a:t>
            </a:r>
          </a:p>
          <a:p>
            <a:pPr lvl="1"/>
            <a:r>
              <a:rPr lang="ko-KR" altLang="en-US" dirty="0"/>
              <a:t>두 번째 수준</a:t>
            </a:r>
          </a:p>
          <a:p>
            <a:pPr lvl="2"/>
            <a:r>
              <a:rPr lang="ko-KR" altLang="en-US" dirty="0"/>
              <a:t>세 번째 수준</a:t>
            </a:r>
          </a:p>
          <a:p>
            <a:pPr lvl="3"/>
            <a:r>
              <a:rPr lang="ko-KR" altLang="en-US" dirty="0"/>
              <a:t>네 번째 수준</a:t>
            </a:r>
          </a:p>
          <a:p>
            <a:pPr lvl="4"/>
            <a:r>
              <a:rPr lang="ko-KR" altLang="en-US" dirty="0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2025-12-30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화살표: 갈매기형 수장 6">
            <a:extLst>
              <a:ext uri="{FF2B5EF4-FFF2-40B4-BE49-F238E27FC236}">
                <a16:creationId xmlns:a16="http://schemas.microsoft.com/office/drawing/2014/main" id="{78826A9A-0DBE-0ACF-6568-7C9CB550F00C}"/>
              </a:ext>
            </a:extLst>
          </p:cNvPr>
          <p:cNvSpPr/>
          <p:nvPr userDrawn="1"/>
        </p:nvSpPr>
        <p:spPr>
          <a:xfrm>
            <a:off x="0" y="538480"/>
            <a:ext cx="9905999" cy="541519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육각형 7">
            <a:extLst>
              <a:ext uri="{FF2B5EF4-FFF2-40B4-BE49-F238E27FC236}">
                <a16:creationId xmlns:a16="http://schemas.microsoft.com/office/drawing/2014/main" id="{D1D77CFF-0BA7-3DB1-B40E-051882735054}"/>
              </a:ext>
            </a:extLst>
          </p:cNvPr>
          <p:cNvSpPr/>
          <p:nvPr userDrawn="1"/>
        </p:nvSpPr>
        <p:spPr>
          <a:xfrm>
            <a:off x="681037" y="0"/>
            <a:ext cx="8543925" cy="1080000"/>
          </a:xfrm>
          <a:prstGeom prst="hexagon">
            <a:avLst>
              <a:gd name="adj" fmla="val 48538"/>
              <a:gd name="vf" fmla="val 11547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9906002" cy="1080000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algn="ctr">
              <a:defRPr sz="4000" b="1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ADC0F797-C69D-4CB1-A73A-0D242EC36F7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3735" y="6295632"/>
            <a:ext cx="1336877" cy="494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2025-12-30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2025-12-30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2025-12-30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2025-12-30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2025-12-30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2025-12-30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2025-12-30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2025-12-30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다리꼴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1" y="0"/>
            <a:ext cx="4953000" cy="6858000"/>
          </a:xfrm>
          <a:prstGeom prst="trapezoid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12682277-2372-428C-A35D-546025316CE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0094" y="175451"/>
            <a:ext cx="1519150" cy="56181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1397000" y="2456873"/>
            <a:ext cx="7111999" cy="1237672"/>
          </a:xfrm>
          <a:prstGeom prst="rect">
            <a:avLst/>
          </a:prstGeom>
          <a:noFill/>
        </p:spPr>
        <p:txBody>
          <a:bodyPr wrap="square" rtlCol="0">
            <a:prstTxWarp prst="textChevronInverted">
              <a:avLst/>
            </a:prstTxWarp>
            <a:spAutoFit/>
          </a:bodyPr>
          <a:lstStyle/>
          <a:p>
            <a:r>
              <a:rPr lang="en-US" altLang="ko-KR" b="1" dirty="0">
                <a:effectLst>
                  <a:reflection blurRad="6350" stA="55000" endA="300" endPos="45500" dir="5400000" sy="-100000" algn="bl" rotWithShape="0"/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Sharing Economy</a:t>
            </a:r>
            <a:endParaRPr lang="ko-KR" altLang="en-US" b="1" dirty="0">
              <a:effectLst>
                <a:reflection blurRad="6350" stA="55000" endA="300" endPos="45500" dir="5400000" sy="-100000" algn="bl" rotWithShape="0"/>
              </a:effectLst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5A09708-829D-3478-73EF-54DB9FE8A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02512" y="6337136"/>
            <a:ext cx="2228850" cy="365125"/>
          </a:xfrm>
        </p:spPr>
        <p:txBody>
          <a:bodyPr/>
          <a:lstStyle/>
          <a:p>
            <a:fld id="{B391C14E-ADBB-4C2F-9626-3E6F69969DC2}" type="slidenum">
              <a:rPr lang="ko-KR" altLang="en-US" smtClean="0"/>
              <a:t>2</a:t>
            </a:fld>
            <a:endParaRPr lang="ko-KR" altLang="en-US"/>
          </a:p>
        </p:txBody>
      </p:sp>
      <p:sp>
        <p:nvSpPr>
          <p:cNvPr id="5" name="L 도형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 flipH="1">
            <a:off x="4017498" y="1976581"/>
            <a:ext cx="5012709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오각형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3455508" y="1455016"/>
            <a:ext cx="1111579" cy="886690"/>
          </a:xfrm>
          <a:prstGeom prst="pentagon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1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" name="L 도형 6">
            <a:extLst>
              <a:ext uri="{FF2B5EF4-FFF2-40B4-BE49-F238E27FC236}">
                <a16:creationId xmlns:a16="http://schemas.microsoft.com/office/drawing/2014/main" id="{1FE1D00B-9711-6C3E-CB1C-DD04BE6F9989}"/>
              </a:ext>
            </a:extLst>
          </p:cNvPr>
          <p:cNvSpPr/>
          <p:nvPr/>
        </p:nvSpPr>
        <p:spPr>
          <a:xfrm flipH="1">
            <a:off x="4017498" y="3195779"/>
            <a:ext cx="5012709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오각형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3455508" y="2674214"/>
            <a:ext cx="1111579" cy="886690"/>
          </a:xfrm>
          <a:prstGeom prst="pentagon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2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L 도형 8">
            <a:extLst>
              <a:ext uri="{FF2B5EF4-FFF2-40B4-BE49-F238E27FC236}">
                <a16:creationId xmlns:a16="http://schemas.microsoft.com/office/drawing/2014/main" id="{51C73BC7-992B-1809-F475-3114A07B0DE9}"/>
              </a:ext>
            </a:extLst>
          </p:cNvPr>
          <p:cNvSpPr/>
          <p:nvPr/>
        </p:nvSpPr>
        <p:spPr>
          <a:xfrm flipH="1">
            <a:off x="4017498" y="4414394"/>
            <a:ext cx="5012709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오각형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3455508" y="3892829"/>
            <a:ext cx="1111579" cy="886690"/>
          </a:xfrm>
          <a:prstGeom prst="pentagon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3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1" name="L 도형 10">
            <a:extLst>
              <a:ext uri="{FF2B5EF4-FFF2-40B4-BE49-F238E27FC236}">
                <a16:creationId xmlns:a16="http://schemas.microsoft.com/office/drawing/2014/main" id="{13EB4D46-62CA-450D-C613-31E3B56DA885}"/>
              </a:ext>
            </a:extLst>
          </p:cNvPr>
          <p:cNvSpPr/>
          <p:nvPr/>
        </p:nvSpPr>
        <p:spPr>
          <a:xfrm flipH="1">
            <a:off x="4017498" y="5628102"/>
            <a:ext cx="5012709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오각형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3455508" y="5106537"/>
            <a:ext cx="1111579" cy="886690"/>
          </a:xfrm>
          <a:prstGeom prst="pentagon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4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4585981" y="1681727"/>
            <a:ext cx="44442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공유 경제의 정의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4585981" y="2887704"/>
            <a:ext cx="444422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 latinLnBrk="1">
              <a:lnSpc>
                <a:spcPct val="120000"/>
              </a:lnSpc>
            </a:pP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  <a:hlinkClick r:id="rId2" action="ppaction://hlinksldjump"/>
              </a:rPr>
              <a:t>공유 경제의 주요 특징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4585980" y="4105848"/>
            <a:ext cx="444422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 latinLnBrk="1">
              <a:lnSpc>
                <a:spcPct val="120000"/>
              </a:lnSpc>
            </a:pP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공유 경제 글로벌 시장 규모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4585981" y="5332758"/>
            <a:ext cx="44442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공유 경제의 현재와 미래 전망</a:t>
            </a: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CC476F84-7675-4C89-AFFA-5B8A60D6FAB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9" t="-87" r="53277" b="68124"/>
          <a:stretch/>
        </p:blipFill>
        <p:spPr>
          <a:xfrm>
            <a:off x="796403" y="1346303"/>
            <a:ext cx="1961871" cy="1744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공유 경제의 정의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7493" y="1436357"/>
            <a:ext cx="6645738" cy="2238375"/>
          </a:xfrm>
        </p:spPr>
        <p:txBody>
          <a:bodyPr>
            <a:noAutofit/>
          </a:bodyPr>
          <a:lstStyle/>
          <a:p>
            <a:pPr marL="432000" indent="-432000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Sharing Economy</a:t>
            </a:r>
            <a:endParaRPr lang="en-US" altLang="ko-KR" sz="2400" b="1" kern="0" spc="0" dirty="0">
              <a:effectLst/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864000" lvl="1" indent="-360000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The sharing economy is an economic model based on peer-to-peer (P2P) activities, facilitating access to goods and services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/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637492" y="3651091"/>
            <a:ext cx="8648158" cy="25876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2000" indent="-432000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공유 경제의 정의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864000" lvl="1" indent="-360000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사용하지 않는 개인의 자산이나 재능을 다른 사람과 공유하여 효율성을 높이고 비용을 절감하는 경제 활동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864000" lvl="1" indent="-360000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디지털 플랫폼을 활용해 제품이나 서비스를 소유하지 않고 필요한 기간 동안 빌리거나 공유하는 방식</a:t>
            </a: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AA71D4BF-A0D1-ED5E-5C9C-F699787832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437582" y="1943443"/>
            <a:ext cx="1787380" cy="13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사각형: 잘린 대각선 방향 모서리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>
            <a:off x="483348" y="2520307"/>
            <a:ext cx="1321611" cy="842400"/>
          </a:xfrm>
          <a:prstGeom prst="snip2DiagRec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자원 활용</a:t>
            </a:r>
          </a:p>
        </p:txBody>
      </p:sp>
      <p:sp>
        <p:nvSpPr>
          <p:cNvPr id="7" name="사각형: 잘린 대각선 방향 모서리 6">
            <a:extLst>
              <a:ext uri="{FF2B5EF4-FFF2-40B4-BE49-F238E27FC236}">
                <a16:creationId xmlns:a16="http://schemas.microsoft.com/office/drawing/2014/main" id="{58BCB60F-9E12-5B78-52FC-3FD724834027}"/>
              </a:ext>
            </a:extLst>
          </p:cNvPr>
          <p:cNvSpPr/>
          <p:nvPr/>
        </p:nvSpPr>
        <p:spPr>
          <a:xfrm>
            <a:off x="483348" y="3364182"/>
            <a:ext cx="1321611" cy="842400"/>
          </a:xfrm>
          <a:prstGeom prst="snip2DiagRec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플랫폼 기반</a:t>
            </a:r>
          </a:p>
        </p:txBody>
      </p:sp>
      <p:sp>
        <p:nvSpPr>
          <p:cNvPr id="8" name="사각형: 잘린 대각선 방향 모서리 7">
            <a:extLst>
              <a:ext uri="{FF2B5EF4-FFF2-40B4-BE49-F238E27FC236}">
                <a16:creationId xmlns:a16="http://schemas.microsoft.com/office/drawing/2014/main" id="{7EA6030C-C764-7AC1-17BC-2F5139255958}"/>
              </a:ext>
            </a:extLst>
          </p:cNvPr>
          <p:cNvSpPr/>
          <p:nvPr/>
        </p:nvSpPr>
        <p:spPr>
          <a:xfrm>
            <a:off x="483348" y="4207749"/>
            <a:ext cx="1321611" cy="842400"/>
          </a:xfrm>
          <a:prstGeom prst="snip2DiagRec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접근</a:t>
            </a:r>
          </a:p>
        </p:txBody>
      </p:sp>
      <p:sp>
        <p:nvSpPr>
          <p:cNvPr id="9" name="사각형: 잘린 한쪽 모서리 8">
            <a:extLst>
              <a:ext uri="{FF2B5EF4-FFF2-40B4-BE49-F238E27FC236}">
                <a16:creationId xmlns:a16="http://schemas.microsoft.com/office/drawing/2014/main" id="{A663AF94-7F68-4AA8-8417-5F7D33FA7D6F}"/>
              </a:ext>
            </a:extLst>
          </p:cNvPr>
          <p:cNvSpPr/>
          <p:nvPr/>
        </p:nvSpPr>
        <p:spPr>
          <a:xfrm>
            <a:off x="1793964" y="1550482"/>
            <a:ext cx="3805645" cy="979053"/>
          </a:xfrm>
          <a:prstGeom prst="snip1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하트 9">
            <a:extLst>
              <a:ext uri="{FF2B5EF4-FFF2-40B4-BE49-F238E27FC236}">
                <a16:creationId xmlns:a16="http://schemas.microsoft.com/office/drawing/2014/main" id="{EFC4D75C-26F8-F756-665D-01C1805E2BF8}"/>
              </a:ext>
            </a:extLst>
          </p:cNvPr>
          <p:cNvSpPr/>
          <p:nvPr/>
        </p:nvSpPr>
        <p:spPr>
          <a:xfrm>
            <a:off x="1810655" y="1661317"/>
            <a:ext cx="3771537" cy="868218"/>
          </a:xfrm>
          <a:prstGeom prst="hear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설명</a:t>
            </a:r>
          </a:p>
        </p:txBody>
      </p:sp>
      <p:sp>
        <p:nvSpPr>
          <p:cNvPr id="11" name="사각형: 잘린 한쪽 모서리 10">
            <a:extLst>
              <a:ext uri="{FF2B5EF4-FFF2-40B4-BE49-F238E27FC236}">
                <a16:creationId xmlns:a16="http://schemas.microsoft.com/office/drawing/2014/main" id="{585E4FAD-79CF-2030-AFFA-6BA7BB9FFA5F}"/>
              </a:ext>
            </a:extLst>
          </p:cNvPr>
          <p:cNvSpPr/>
          <p:nvPr/>
        </p:nvSpPr>
        <p:spPr>
          <a:xfrm>
            <a:off x="5599610" y="1550482"/>
            <a:ext cx="3805646" cy="979053"/>
          </a:xfrm>
          <a:prstGeom prst="snip1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3" name="하트 12">
            <a:extLst>
              <a:ext uri="{FF2B5EF4-FFF2-40B4-BE49-F238E27FC236}">
                <a16:creationId xmlns:a16="http://schemas.microsoft.com/office/drawing/2014/main" id="{436BD869-B344-859E-AEC4-8A857CA27DE7}"/>
              </a:ext>
            </a:extLst>
          </p:cNvPr>
          <p:cNvSpPr/>
          <p:nvPr/>
        </p:nvSpPr>
        <p:spPr>
          <a:xfrm>
            <a:off x="5620655" y="1661317"/>
            <a:ext cx="3768725" cy="868218"/>
          </a:xfrm>
          <a:prstGeom prst="hear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예시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2. </a:t>
            </a:r>
            <a:r>
              <a:rPr lang="ko-KR" altLang="en-US" sz="4000" dirty="0">
                <a:latin typeface="돋움" panose="020B0600000101010101" pitchFamily="50" charset="-127"/>
                <a:ea typeface="돋움" panose="020B0600000101010101" pitchFamily="50" charset="-127"/>
              </a:rPr>
              <a:t>공유 경제의 주요 특징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/>
          </a:p>
        </p:txBody>
      </p:sp>
      <p:sp>
        <p:nvSpPr>
          <p:cNvPr id="15" name="사각형: 잘린 대각선 방향 모서리 14">
            <a:extLst>
              <a:ext uri="{FF2B5EF4-FFF2-40B4-BE49-F238E27FC236}">
                <a16:creationId xmlns:a16="http://schemas.microsoft.com/office/drawing/2014/main" id="{9CC573D3-802C-490A-95DD-8F4086AAC658}"/>
              </a:ext>
            </a:extLst>
          </p:cNvPr>
          <p:cNvSpPr/>
          <p:nvPr/>
        </p:nvSpPr>
        <p:spPr>
          <a:xfrm>
            <a:off x="483348" y="5045269"/>
            <a:ext cx="1321611" cy="842400"/>
          </a:xfrm>
          <a:prstGeom prst="snip2DiagRec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상호작용</a:t>
            </a:r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3069921"/>
              </p:ext>
            </p:extLst>
          </p:nvPr>
        </p:nvGraphicFramePr>
        <p:xfrm>
          <a:off x="1798863" y="2523563"/>
          <a:ext cx="7611182" cy="3369736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3805591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3805591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</a:tblGrid>
              <a:tr h="84243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개인이 소유한 사용하지 않는 자산을 공유하여 효율성을 높임 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빈 방 숙박 공유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개인 차량 공유</a:t>
                      </a: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842434">
                <a:tc>
                  <a:txBody>
                    <a:bodyPr/>
                    <a:lstStyle/>
                    <a:p>
                      <a:pPr marL="38100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앱 또는 웹사이트를 통해 제공자와 사용자를 직접 연결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 err="1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에어비앤비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kern="0" spc="0" dirty="0" err="1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쏘카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kern="0" spc="0" dirty="0" err="1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카쉐어링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앱</a:t>
                      </a: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  <a:tr h="84243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필요한 기간 동안 빌려서 사용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구독 서비스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도서관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공유 자전거</a:t>
                      </a: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2955090200"/>
                  </a:ext>
                </a:extLst>
              </a:tr>
              <a:tr h="84243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직접적인 거래나 서비스 제공 활발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재능 공유 플랫폼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중고 물품 거래</a:t>
                      </a: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111884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80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3. </a:t>
            </a:r>
            <a:r>
              <a:rPr lang="ko-KR" altLang="en-US" sz="4000" dirty="0">
                <a:latin typeface="돋움" panose="020B0600000101010101" pitchFamily="50" charset="-127"/>
                <a:ea typeface="돋움" panose="020B0600000101010101" pitchFamily="50" charset="-127"/>
              </a:rPr>
              <a:t>공유 경제 </a:t>
            </a:r>
            <a:r>
              <a:rPr lang="ko-KR" altLang="en-US" dirty="0"/>
              <a:t>글로벌 </a:t>
            </a:r>
            <a:r>
              <a:rPr lang="ko-KR" altLang="en-US" sz="4000" dirty="0">
                <a:latin typeface="돋움" panose="020B0600000101010101" pitchFamily="50" charset="-127"/>
                <a:ea typeface="돋움" panose="020B0600000101010101" pitchFamily="50" charset="-127"/>
              </a:rPr>
              <a:t>시장 규모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/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9363099"/>
              </p:ext>
            </p:extLst>
          </p:nvPr>
        </p:nvGraphicFramePr>
        <p:xfrm>
          <a:off x="681037" y="1554591"/>
          <a:ext cx="8543925" cy="4535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화살표: 갈매기형 수장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3549989" y="2364163"/>
            <a:ext cx="2322909" cy="510270"/>
          </a:xfrm>
          <a:prstGeom prst="chevron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해마다 급상승</a:t>
            </a:r>
          </a:p>
        </p:txBody>
      </p:sp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한쪽 모서리는 잘리고 다른 쪽 모서리는 둥근 사각형 50">
            <a:extLst>
              <a:ext uri="{FF2B5EF4-FFF2-40B4-BE49-F238E27FC236}">
                <a16:creationId xmlns:a16="http://schemas.microsoft.com/office/drawing/2014/main" id="{5E626E8E-FED8-4D59-B916-D0986B3495BC}"/>
              </a:ext>
            </a:extLst>
          </p:cNvPr>
          <p:cNvSpPr/>
          <p:nvPr/>
        </p:nvSpPr>
        <p:spPr>
          <a:xfrm flipH="1">
            <a:off x="5062164" y="1265714"/>
            <a:ext cx="4554000" cy="4733492"/>
          </a:xfrm>
          <a:prstGeom prst="snip1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C5E2F5C-C5FC-213E-3173-048274554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4. </a:t>
            </a:r>
            <a:r>
              <a:rPr lang="ko-KR" altLang="en-US" sz="4000" dirty="0">
                <a:latin typeface="돋움" panose="020B0600000101010101" pitchFamily="50" charset="-127"/>
                <a:ea typeface="돋움" panose="020B0600000101010101" pitchFamily="50" charset="-127"/>
              </a:rPr>
              <a:t>공유 경제의 현재와 미래 전망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7FFD6C1-3758-6C1F-C8AE-4C47A0C89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6</a:t>
            </a:fld>
            <a:endParaRPr lang="ko-KR" altLang="en-US"/>
          </a:p>
        </p:txBody>
      </p:sp>
      <p:sp>
        <p:nvSpPr>
          <p:cNvPr id="33" name="한쪽 모서리는 잘리고 다른 쪽 모서리는 둥근 사각형 55">
            <a:extLst>
              <a:ext uri="{FF2B5EF4-FFF2-40B4-BE49-F238E27FC236}">
                <a16:creationId xmlns:a16="http://schemas.microsoft.com/office/drawing/2014/main" id="{6059C6E6-69B8-4608-8919-F059CBD40D96}"/>
              </a:ext>
            </a:extLst>
          </p:cNvPr>
          <p:cNvSpPr/>
          <p:nvPr/>
        </p:nvSpPr>
        <p:spPr>
          <a:xfrm>
            <a:off x="247133" y="1265714"/>
            <a:ext cx="4554000" cy="4733492"/>
          </a:xfrm>
          <a:prstGeom prst="snip1Rect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6" name="배지 35">
            <a:extLst>
              <a:ext uri="{FF2B5EF4-FFF2-40B4-BE49-F238E27FC236}">
                <a16:creationId xmlns:a16="http://schemas.microsoft.com/office/drawing/2014/main" id="{5411A761-7BCE-4796-9D85-24C19925F778}"/>
              </a:ext>
            </a:extLst>
          </p:cNvPr>
          <p:cNvSpPr/>
          <p:nvPr/>
        </p:nvSpPr>
        <p:spPr>
          <a:xfrm flipH="1">
            <a:off x="1187363" y="3099282"/>
            <a:ext cx="2673540" cy="477180"/>
          </a:xfrm>
          <a:prstGeom prst="plaqu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공유 경제의 기업</a:t>
            </a:r>
          </a:p>
        </p:txBody>
      </p:sp>
      <p:graphicFrame>
        <p:nvGraphicFramePr>
          <p:cNvPr id="37" name="다이어그램 36">
            <a:extLst>
              <a:ext uri="{FF2B5EF4-FFF2-40B4-BE49-F238E27FC236}">
                <a16:creationId xmlns:a16="http://schemas.microsoft.com/office/drawing/2014/main" id="{4E854A96-AA70-4FFA-8036-E8AAD1D89F4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4049168"/>
              </p:ext>
            </p:extLst>
          </p:nvPr>
        </p:nvGraphicFramePr>
        <p:xfrm>
          <a:off x="375697" y="3720536"/>
          <a:ext cx="2753465" cy="2135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4" name="평행 사변형 43">
            <a:extLst>
              <a:ext uri="{FF2B5EF4-FFF2-40B4-BE49-F238E27FC236}">
                <a16:creationId xmlns:a16="http://schemas.microsoft.com/office/drawing/2014/main" id="{433D94AE-5D43-4B11-96A8-E3F414995BAD}"/>
              </a:ext>
            </a:extLst>
          </p:cNvPr>
          <p:cNvSpPr/>
          <p:nvPr/>
        </p:nvSpPr>
        <p:spPr>
          <a:xfrm flipH="1">
            <a:off x="1002101" y="1393256"/>
            <a:ext cx="3044064" cy="403200"/>
          </a:xfrm>
          <a:prstGeom prst="parallelogram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공유 경제의 현재</a:t>
            </a:r>
          </a:p>
        </p:txBody>
      </p:sp>
      <p:graphicFrame>
        <p:nvGraphicFramePr>
          <p:cNvPr id="55" name="다이어그램 54">
            <a:extLst>
              <a:ext uri="{FF2B5EF4-FFF2-40B4-BE49-F238E27FC236}">
                <a16:creationId xmlns:a16="http://schemas.microsoft.com/office/drawing/2014/main" id="{9F5A0D30-E896-44FC-9097-E4E508AD41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03727776"/>
              </p:ext>
            </p:extLst>
          </p:nvPr>
        </p:nvGraphicFramePr>
        <p:xfrm>
          <a:off x="547084" y="1851623"/>
          <a:ext cx="3954098" cy="10133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7" name="순서도: 문서 97">
            <a:extLst>
              <a:ext uri="{FF2B5EF4-FFF2-40B4-BE49-F238E27FC236}">
                <a16:creationId xmlns:a16="http://schemas.microsoft.com/office/drawing/2014/main" id="{6AB9EBE4-F3BB-426C-8862-3CB7410B51E2}"/>
              </a:ext>
            </a:extLst>
          </p:cNvPr>
          <p:cNvSpPr/>
          <p:nvPr/>
        </p:nvSpPr>
        <p:spPr>
          <a:xfrm>
            <a:off x="5255195" y="3863344"/>
            <a:ext cx="1304373" cy="689695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공유차량</a:t>
            </a:r>
            <a:endParaRPr lang="en-US" altLang="ko-KR" dirty="0">
              <a:solidFill>
                <a:schemeClr val="bg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배차</a:t>
            </a:r>
          </a:p>
        </p:txBody>
      </p:sp>
      <p:sp>
        <p:nvSpPr>
          <p:cNvPr id="58" name="순서도: 문서 97">
            <a:extLst>
              <a:ext uri="{FF2B5EF4-FFF2-40B4-BE49-F238E27FC236}">
                <a16:creationId xmlns:a16="http://schemas.microsoft.com/office/drawing/2014/main" id="{20D6994D-B201-4AEA-B965-621EA060D495}"/>
              </a:ext>
            </a:extLst>
          </p:cNvPr>
          <p:cNvSpPr/>
          <p:nvPr/>
        </p:nvSpPr>
        <p:spPr>
          <a:xfrm flipH="1" flipV="1">
            <a:off x="8083244" y="4939293"/>
            <a:ext cx="1408799" cy="796822"/>
          </a:xfrm>
          <a:prstGeom prst="pentagon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59" name="갈매기형 수장 36">
            <a:extLst>
              <a:ext uri="{FF2B5EF4-FFF2-40B4-BE49-F238E27FC236}">
                <a16:creationId xmlns:a16="http://schemas.microsoft.com/office/drawing/2014/main" id="{302DE3A5-6866-44A0-8CFD-730AB8F0FC4D}"/>
              </a:ext>
            </a:extLst>
          </p:cNvPr>
          <p:cNvSpPr/>
          <p:nvPr/>
        </p:nvSpPr>
        <p:spPr>
          <a:xfrm>
            <a:off x="5491151" y="2144988"/>
            <a:ext cx="1800000" cy="720000"/>
          </a:xfrm>
          <a:prstGeom prst="snip2SameRect">
            <a:avLst/>
          </a:prstGeom>
          <a:solidFill>
            <a:srgbClr val="F2C4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숙박분야</a:t>
            </a:r>
          </a:p>
        </p:txBody>
      </p:sp>
      <p:sp>
        <p:nvSpPr>
          <p:cNvPr id="60" name="구름 59">
            <a:extLst>
              <a:ext uri="{FF2B5EF4-FFF2-40B4-BE49-F238E27FC236}">
                <a16:creationId xmlns:a16="http://schemas.microsoft.com/office/drawing/2014/main" id="{57E80F6A-5967-4FF6-B0E7-BA09579D396D}"/>
              </a:ext>
            </a:extLst>
          </p:cNvPr>
          <p:cNvSpPr/>
          <p:nvPr/>
        </p:nvSpPr>
        <p:spPr>
          <a:xfrm rot="21080772">
            <a:off x="8109828" y="3734042"/>
            <a:ext cx="1368266" cy="790175"/>
          </a:xfrm>
          <a:prstGeom prst="cloud">
            <a:avLst/>
          </a:prstGeom>
          <a:solidFill>
            <a:srgbClr val="F2C4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자율화</a:t>
            </a:r>
          </a:p>
        </p:txBody>
      </p:sp>
      <p:sp>
        <p:nvSpPr>
          <p:cNvPr id="61" name="양쪽 모서리가 둥근 사각형 47">
            <a:extLst>
              <a:ext uri="{FF2B5EF4-FFF2-40B4-BE49-F238E27FC236}">
                <a16:creationId xmlns:a16="http://schemas.microsoft.com/office/drawing/2014/main" id="{9652E583-9447-45F9-B798-D3E7F81A9343}"/>
              </a:ext>
            </a:extLst>
          </p:cNvPr>
          <p:cNvSpPr/>
          <p:nvPr/>
        </p:nvSpPr>
        <p:spPr>
          <a:xfrm>
            <a:off x="5260794" y="4939294"/>
            <a:ext cx="1304373" cy="796822"/>
          </a:xfrm>
          <a:prstGeom prst="rightArrowCallout">
            <a:avLst>
              <a:gd name="adj1" fmla="val 50000"/>
              <a:gd name="adj2" fmla="val 25000"/>
              <a:gd name="adj3" fmla="val 25000"/>
              <a:gd name="adj4" fmla="val 68781"/>
            </a:avLst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공간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분야</a:t>
            </a:r>
          </a:p>
        </p:txBody>
      </p:sp>
      <p:sp>
        <p:nvSpPr>
          <p:cNvPr id="62" name="별: 꼭짓점 8개 61">
            <a:extLst>
              <a:ext uri="{FF2B5EF4-FFF2-40B4-BE49-F238E27FC236}">
                <a16:creationId xmlns:a16="http://schemas.microsoft.com/office/drawing/2014/main" id="{B2EB3272-8C80-4454-B8D0-C64883792D06}"/>
              </a:ext>
            </a:extLst>
          </p:cNvPr>
          <p:cNvSpPr/>
          <p:nvPr/>
        </p:nvSpPr>
        <p:spPr bwMode="auto">
          <a:xfrm>
            <a:off x="6686977" y="4939293"/>
            <a:ext cx="1304374" cy="796822"/>
          </a:xfrm>
          <a:prstGeom prst="star8">
            <a:avLst/>
          </a:prstGeom>
          <a:solidFill>
            <a:schemeClr val="accent1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b="0" i="0" u="none" strike="noStrike" cap="none" normalizeH="0" baseline="0" dirty="0">
                <a:ln>
                  <a:noFill/>
                </a:ln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주차장</a:t>
            </a:r>
          </a:p>
        </p:txBody>
      </p:sp>
      <p:sp>
        <p:nvSpPr>
          <p:cNvPr id="63" name="십자형 62">
            <a:extLst>
              <a:ext uri="{FF2B5EF4-FFF2-40B4-BE49-F238E27FC236}">
                <a16:creationId xmlns:a16="http://schemas.microsoft.com/office/drawing/2014/main" id="{A968C4CD-D21A-4A01-A297-DB16183C33CC}"/>
              </a:ext>
            </a:extLst>
          </p:cNvPr>
          <p:cNvSpPr/>
          <p:nvPr/>
        </p:nvSpPr>
        <p:spPr>
          <a:xfrm>
            <a:off x="7409207" y="2144988"/>
            <a:ext cx="1800000" cy="720000"/>
          </a:xfrm>
          <a:prstGeom prst="plus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도시민박업</a:t>
            </a: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 허용</a:t>
            </a:r>
          </a:p>
        </p:txBody>
      </p:sp>
      <p:cxnSp>
        <p:nvCxnSpPr>
          <p:cNvPr id="64" name="구부러진 연결선 15">
            <a:extLst>
              <a:ext uri="{FF2B5EF4-FFF2-40B4-BE49-F238E27FC236}">
                <a16:creationId xmlns:a16="http://schemas.microsoft.com/office/drawing/2014/main" id="{04238906-1923-4FB1-83E5-E30CB007D2BB}"/>
              </a:ext>
            </a:extLst>
          </p:cNvPr>
          <p:cNvCxnSpPr>
            <a:cxnSpLocks/>
            <a:stCxn id="59" idx="3"/>
            <a:endCxn id="63" idx="0"/>
          </p:cNvCxnSpPr>
          <p:nvPr/>
        </p:nvCxnSpPr>
        <p:spPr>
          <a:xfrm rot="5400000" flipH="1" flipV="1">
            <a:off x="7350179" y="1185960"/>
            <a:ext cx="12700" cy="1918056"/>
          </a:xfrm>
          <a:prstGeom prst="curvedConnector3">
            <a:avLst>
              <a:gd name="adj1" fmla="val 1800000"/>
            </a:avLst>
          </a:prstGeom>
          <a:ln w="28575">
            <a:solidFill>
              <a:schemeClr val="tx1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평행 사변형 64">
            <a:extLst>
              <a:ext uri="{FF2B5EF4-FFF2-40B4-BE49-F238E27FC236}">
                <a16:creationId xmlns:a16="http://schemas.microsoft.com/office/drawing/2014/main" id="{AF577210-2118-48D9-ABB4-06BD7D46EF01}"/>
              </a:ext>
            </a:extLst>
          </p:cNvPr>
          <p:cNvSpPr/>
          <p:nvPr/>
        </p:nvSpPr>
        <p:spPr>
          <a:xfrm>
            <a:off x="5817132" y="1393256"/>
            <a:ext cx="3044064" cy="403200"/>
          </a:xfrm>
          <a:prstGeom prst="parallelogram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대한 </a:t>
            </a:r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SW </a:t>
            </a: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정책 연구소</a:t>
            </a:r>
          </a:p>
        </p:txBody>
      </p:sp>
      <p:sp>
        <p:nvSpPr>
          <p:cNvPr id="66" name="순서도: 화면 표시 65">
            <a:extLst>
              <a:ext uri="{FF2B5EF4-FFF2-40B4-BE49-F238E27FC236}">
                <a16:creationId xmlns:a16="http://schemas.microsoft.com/office/drawing/2014/main" id="{37A7AFA9-119F-4CFB-AE5E-72C3B4CE920C}"/>
              </a:ext>
            </a:extLst>
          </p:cNvPr>
          <p:cNvSpPr/>
          <p:nvPr/>
        </p:nvSpPr>
        <p:spPr>
          <a:xfrm flipH="1">
            <a:off x="6715371" y="3878484"/>
            <a:ext cx="1247587" cy="666584"/>
          </a:xfrm>
          <a:prstGeom prst="flowChartDisplay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반납장소</a:t>
            </a:r>
          </a:p>
        </p:txBody>
      </p:sp>
      <p:sp>
        <p:nvSpPr>
          <p:cNvPr id="67" name="두루마리 모양: 가로로 말림 66">
            <a:extLst>
              <a:ext uri="{FF2B5EF4-FFF2-40B4-BE49-F238E27FC236}">
                <a16:creationId xmlns:a16="http://schemas.microsoft.com/office/drawing/2014/main" id="{207B12D1-EA62-4EA2-9570-7766253FFD34}"/>
              </a:ext>
            </a:extLst>
          </p:cNvPr>
          <p:cNvSpPr/>
          <p:nvPr/>
        </p:nvSpPr>
        <p:spPr>
          <a:xfrm>
            <a:off x="5991677" y="3040187"/>
            <a:ext cx="2694975" cy="618381"/>
          </a:xfrm>
          <a:prstGeom prst="horizontalScroll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교통분야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DA89DE-32DE-4FBB-8C60-4E80209C88FA}"/>
              </a:ext>
            </a:extLst>
          </p:cNvPr>
          <p:cNvSpPr txBox="1"/>
          <p:nvPr/>
        </p:nvSpPr>
        <p:spPr>
          <a:xfrm>
            <a:off x="8145685" y="5153038"/>
            <a:ext cx="12839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회의실</a:t>
            </a:r>
          </a:p>
        </p:txBody>
      </p:sp>
      <p:sp>
        <p:nvSpPr>
          <p:cNvPr id="30" name="순서도: 저장 데이터 29">
            <a:extLst>
              <a:ext uri="{FF2B5EF4-FFF2-40B4-BE49-F238E27FC236}">
                <a16:creationId xmlns:a16="http://schemas.microsoft.com/office/drawing/2014/main" id="{67EAB0C4-693E-4327-B7F7-B1505957CCC5}"/>
              </a:ext>
            </a:extLst>
          </p:cNvPr>
          <p:cNvSpPr/>
          <p:nvPr/>
        </p:nvSpPr>
        <p:spPr>
          <a:xfrm flipH="1">
            <a:off x="3284965" y="3975040"/>
            <a:ext cx="1391958" cy="564570"/>
          </a:xfrm>
          <a:prstGeom prst="flowChartOnlineStorag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업워크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1" name="순서도: 지연 30">
            <a:extLst>
              <a:ext uri="{FF2B5EF4-FFF2-40B4-BE49-F238E27FC236}">
                <a16:creationId xmlns:a16="http://schemas.microsoft.com/office/drawing/2014/main" id="{49C33E18-E366-4A65-9F0D-D4CA4ED54148}"/>
              </a:ext>
            </a:extLst>
          </p:cNvPr>
          <p:cNvSpPr/>
          <p:nvPr/>
        </p:nvSpPr>
        <p:spPr>
          <a:xfrm flipH="1">
            <a:off x="3284965" y="5052767"/>
            <a:ext cx="1391958" cy="564570"/>
          </a:xfrm>
          <a:prstGeom prst="flowChartDelay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파이버</a:t>
            </a:r>
          </a:p>
        </p:txBody>
      </p:sp>
    </p:spTree>
    <p:extLst>
      <p:ext uri="{BB962C8B-B14F-4D97-AF65-F5344CB8AC3E}">
        <p14:creationId xmlns:p14="http://schemas.microsoft.com/office/powerpoint/2010/main" val="2589293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556</TotalTime>
  <Words>208</Words>
  <Application>Microsoft Office PowerPoint</Application>
  <PresentationFormat>A4 용지(210x297mm)</PresentationFormat>
  <Paragraphs>63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공유 경제의 정의</vt:lpstr>
      <vt:lpstr>2. 공유 경제의 주요 특징</vt:lpstr>
      <vt:lpstr>3. 공유 경제 글로벌 시장 규모</vt:lpstr>
      <vt:lpstr>4. 공유 경제의 현재와 미래 전망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GHYOO YOO</cp:lastModifiedBy>
  <cp:revision>59</cp:revision>
  <dcterms:created xsi:type="dcterms:W3CDTF">2023-07-20T02:58:21Z</dcterms:created>
  <dcterms:modified xsi:type="dcterms:W3CDTF">2025-12-30T05:18:04Z</dcterms:modified>
</cp:coreProperties>
</file>